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9" autoAdjust="0"/>
    <p:restoredTop sz="94716" autoAdjust="0"/>
  </p:normalViewPr>
  <p:slideViewPr>
    <p:cSldViewPr snapToGrid="0" snapToObjects="1">
      <p:cViewPr varScale="1">
        <p:scale>
          <a:sx n="150" d="100"/>
          <a:sy n="150" d="100"/>
        </p:scale>
        <p:origin x="-1264"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printerSettings" Target="printerSettings/printerSettings1.bin"/><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CH" smtClean="0"/>
              <a:t>Mastertitelformat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CH" smtClean="0"/>
              <a:t>Master-Untertitelformat bearbeiten</a:t>
            </a:r>
            <a:endParaRPr lang="de-DE"/>
          </a:p>
        </p:txBody>
      </p:sp>
      <p:sp>
        <p:nvSpPr>
          <p:cNvPr id="4" name="Datumsplatzhalter 3"/>
          <p:cNvSpPr>
            <a:spLocks noGrp="1"/>
          </p:cNvSpPr>
          <p:nvPr>
            <p:ph type="dt" sz="half" idx="10"/>
          </p:nvPr>
        </p:nvSpPr>
        <p:spPr/>
        <p:txBody>
          <a:bodyPr/>
          <a:lstStyle/>
          <a:p>
            <a:fld id="{0236059D-6288-3C44-9B4E-1161B10EB3C2}" type="datetimeFigureOut">
              <a:rPr lang="de-DE" smtClean="0"/>
              <a:t>18.04.21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A155C56-FBE6-DC4B-BA9A-41666FD1CA5C}" type="slidenum">
              <a:rPr lang="de-DE" smtClean="0"/>
              <a:t>‹Nr.›</a:t>
            </a:fld>
            <a:endParaRPr lang="de-DE"/>
          </a:p>
        </p:txBody>
      </p:sp>
    </p:spTree>
    <p:extLst>
      <p:ext uri="{BB962C8B-B14F-4D97-AF65-F5344CB8AC3E}">
        <p14:creationId xmlns:p14="http://schemas.microsoft.com/office/powerpoint/2010/main" val="1952357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Datumsplatzhalter 3"/>
          <p:cNvSpPr>
            <a:spLocks noGrp="1"/>
          </p:cNvSpPr>
          <p:nvPr>
            <p:ph type="dt" sz="half" idx="10"/>
          </p:nvPr>
        </p:nvSpPr>
        <p:spPr/>
        <p:txBody>
          <a:bodyPr/>
          <a:lstStyle/>
          <a:p>
            <a:fld id="{0236059D-6288-3C44-9B4E-1161B10EB3C2}" type="datetimeFigureOut">
              <a:rPr lang="de-DE" smtClean="0"/>
              <a:t>18.04.21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A155C56-FBE6-DC4B-BA9A-41666FD1CA5C}" type="slidenum">
              <a:rPr lang="de-DE" smtClean="0"/>
              <a:t>‹Nr.›</a:t>
            </a:fld>
            <a:endParaRPr lang="de-DE"/>
          </a:p>
        </p:txBody>
      </p:sp>
    </p:spTree>
    <p:extLst>
      <p:ext uri="{BB962C8B-B14F-4D97-AF65-F5344CB8AC3E}">
        <p14:creationId xmlns:p14="http://schemas.microsoft.com/office/powerpoint/2010/main" val="2027700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CH" smtClean="0"/>
              <a:t>Mastertitelformat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Datumsplatzhalter 3"/>
          <p:cNvSpPr>
            <a:spLocks noGrp="1"/>
          </p:cNvSpPr>
          <p:nvPr>
            <p:ph type="dt" sz="half" idx="10"/>
          </p:nvPr>
        </p:nvSpPr>
        <p:spPr/>
        <p:txBody>
          <a:bodyPr/>
          <a:lstStyle/>
          <a:p>
            <a:fld id="{0236059D-6288-3C44-9B4E-1161B10EB3C2}" type="datetimeFigureOut">
              <a:rPr lang="de-DE" smtClean="0"/>
              <a:t>18.04.21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A155C56-FBE6-DC4B-BA9A-41666FD1CA5C}" type="slidenum">
              <a:rPr lang="de-DE" smtClean="0"/>
              <a:t>‹Nr.›</a:t>
            </a:fld>
            <a:endParaRPr lang="de-DE"/>
          </a:p>
        </p:txBody>
      </p:sp>
    </p:spTree>
    <p:extLst>
      <p:ext uri="{BB962C8B-B14F-4D97-AF65-F5344CB8AC3E}">
        <p14:creationId xmlns:p14="http://schemas.microsoft.com/office/powerpoint/2010/main" val="1017314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DE"/>
          </a:p>
        </p:txBody>
      </p:sp>
      <p:sp>
        <p:nvSpPr>
          <p:cNvPr id="3" name="Inhaltsplatzhalter 2"/>
          <p:cNvSpPr>
            <a:spLocks noGrp="1"/>
          </p:cNvSpPr>
          <p:nvPr>
            <p:ph idx="1"/>
          </p:nvPr>
        </p:nvSpPr>
        <p:spPr/>
        <p:txBody>
          <a:body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Datumsplatzhalter 3"/>
          <p:cNvSpPr>
            <a:spLocks noGrp="1"/>
          </p:cNvSpPr>
          <p:nvPr>
            <p:ph type="dt" sz="half" idx="10"/>
          </p:nvPr>
        </p:nvSpPr>
        <p:spPr/>
        <p:txBody>
          <a:bodyPr/>
          <a:lstStyle/>
          <a:p>
            <a:fld id="{0236059D-6288-3C44-9B4E-1161B10EB3C2}" type="datetimeFigureOut">
              <a:rPr lang="de-DE" smtClean="0"/>
              <a:t>18.04.21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A155C56-FBE6-DC4B-BA9A-41666FD1CA5C}" type="slidenum">
              <a:rPr lang="de-DE" smtClean="0"/>
              <a:t>‹Nr.›</a:t>
            </a:fld>
            <a:endParaRPr lang="de-DE"/>
          </a:p>
        </p:txBody>
      </p:sp>
    </p:spTree>
    <p:extLst>
      <p:ext uri="{BB962C8B-B14F-4D97-AF65-F5344CB8AC3E}">
        <p14:creationId xmlns:p14="http://schemas.microsoft.com/office/powerpoint/2010/main" val="3018821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CH" smtClean="0"/>
              <a:t>Mastertitelformat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CH" smtClean="0"/>
              <a:t>Mastertextformat bearbeiten</a:t>
            </a:r>
          </a:p>
        </p:txBody>
      </p:sp>
      <p:sp>
        <p:nvSpPr>
          <p:cNvPr id="4" name="Datumsplatzhalter 3"/>
          <p:cNvSpPr>
            <a:spLocks noGrp="1"/>
          </p:cNvSpPr>
          <p:nvPr>
            <p:ph type="dt" sz="half" idx="10"/>
          </p:nvPr>
        </p:nvSpPr>
        <p:spPr/>
        <p:txBody>
          <a:bodyPr/>
          <a:lstStyle/>
          <a:p>
            <a:fld id="{0236059D-6288-3C44-9B4E-1161B10EB3C2}" type="datetimeFigureOut">
              <a:rPr lang="de-DE" smtClean="0"/>
              <a:t>18.04.21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A155C56-FBE6-DC4B-BA9A-41666FD1CA5C}" type="slidenum">
              <a:rPr lang="de-DE" smtClean="0"/>
              <a:t>‹Nr.›</a:t>
            </a:fld>
            <a:endParaRPr lang="de-DE"/>
          </a:p>
        </p:txBody>
      </p:sp>
    </p:spTree>
    <p:extLst>
      <p:ext uri="{BB962C8B-B14F-4D97-AF65-F5344CB8AC3E}">
        <p14:creationId xmlns:p14="http://schemas.microsoft.com/office/powerpoint/2010/main" val="2720882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5" name="Datumsplatzhalter 4"/>
          <p:cNvSpPr>
            <a:spLocks noGrp="1"/>
          </p:cNvSpPr>
          <p:nvPr>
            <p:ph type="dt" sz="half" idx="10"/>
          </p:nvPr>
        </p:nvSpPr>
        <p:spPr/>
        <p:txBody>
          <a:bodyPr/>
          <a:lstStyle/>
          <a:p>
            <a:fld id="{0236059D-6288-3C44-9B4E-1161B10EB3C2}" type="datetimeFigureOut">
              <a:rPr lang="de-DE" smtClean="0"/>
              <a:t>18.04.21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A155C56-FBE6-DC4B-BA9A-41666FD1CA5C}" type="slidenum">
              <a:rPr lang="de-DE" smtClean="0"/>
              <a:t>‹Nr.›</a:t>
            </a:fld>
            <a:endParaRPr lang="de-DE"/>
          </a:p>
        </p:txBody>
      </p:sp>
    </p:spTree>
    <p:extLst>
      <p:ext uri="{BB962C8B-B14F-4D97-AF65-F5344CB8AC3E}">
        <p14:creationId xmlns:p14="http://schemas.microsoft.com/office/powerpoint/2010/main" val="1581992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CH" smtClean="0"/>
              <a:t>Mastertitelformat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smtClean="0"/>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smtClean="0"/>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7" name="Datumsplatzhalter 6"/>
          <p:cNvSpPr>
            <a:spLocks noGrp="1"/>
          </p:cNvSpPr>
          <p:nvPr>
            <p:ph type="dt" sz="half" idx="10"/>
          </p:nvPr>
        </p:nvSpPr>
        <p:spPr/>
        <p:txBody>
          <a:bodyPr/>
          <a:lstStyle/>
          <a:p>
            <a:fld id="{0236059D-6288-3C44-9B4E-1161B10EB3C2}" type="datetimeFigureOut">
              <a:rPr lang="de-DE" smtClean="0"/>
              <a:t>18.04.21</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4A155C56-FBE6-DC4B-BA9A-41666FD1CA5C}" type="slidenum">
              <a:rPr lang="de-DE" smtClean="0"/>
              <a:t>‹Nr.›</a:t>
            </a:fld>
            <a:endParaRPr lang="de-DE"/>
          </a:p>
        </p:txBody>
      </p:sp>
    </p:spTree>
    <p:extLst>
      <p:ext uri="{BB962C8B-B14F-4D97-AF65-F5344CB8AC3E}">
        <p14:creationId xmlns:p14="http://schemas.microsoft.com/office/powerpoint/2010/main" val="1493751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DE"/>
          </a:p>
        </p:txBody>
      </p:sp>
      <p:sp>
        <p:nvSpPr>
          <p:cNvPr id="3" name="Datumsplatzhalter 2"/>
          <p:cNvSpPr>
            <a:spLocks noGrp="1"/>
          </p:cNvSpPr>
          <p:nvPr>
            <p:ph type="dt" sz="half" idx="10"/>
          </p:nvPr>
        </p:nvSpPr>
        <p:spPr/>
        <p:txBody>
          <a:bodyPr/>
          <a:lstStyle/>
          <a:p>
            <a:fld id="{0236059D-6288-3C44-9B4E-1161B10EB3C2}" type="datetimeFigureOut">
              <a:rPr lang="de-DE" smtClean="0"/>
              <a:t>18.04.21</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4A155C56-FBE6-DC4B-BA9A-41666FD1CA5C}" type="slidenum">
              <a:rPr lang="de-DE" smtClean="0"/>
              <a:t>‹Nr.›</a:t>
            </a:fld>
            <a:endParaRPr lang="de-DE"/>
          </a:p>
        </p:txBody>
      </p:sp>
    </p:spTree>
    <p:extLst>
      <p:ext uri="{BB962C8B-B14F-4D97-AF65-F5344CB8AC3E}">
        <p14:creationId xmlns:p14="http://schemas.microsoft.com/office/powerpoint/2010/main" val="2021238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0236059D-6288-3C44-9B4E-1161B10EB3C2}" type="datetimeFigureOut">
              <a:rPr lang="de-DE" smtClean="0"/>
              <a:t>18.04.21</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4A155C56-FBE6-DC4B-BA9A-41666FD1CA5C}" type="slidenum">
              <a:rPr lang="de-DE" smtClean="0"/>
              <a:t>‹Nr.›</a:t>
            </a:fld>
            <a:endParaRPr lang="de-DE"/>
          </a:p>
        </p:txBody>
      </p:sp>
    </p:spTree>
    <p:extLst>
      <p:ext uri="{BB962C8B-B14F-4D97-AF65-F5344CB8AC3E}">
        <p14:creationId xmlns:p14="http://schemas.microsoft.com/office/powerpoint/2010/main" val="635849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CH" smtClean="0"/>
              <a:t>Mastertitelformat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smtClean="0"/>
              <a:t>Mastertextformat bearbeiten</a:t>
            </a:r>
          </a:p>
        </p:txBody>
      </p:sp>
      <p:sp>
        <p:nvSpPr>
          <p:cNvPr id="5" name="Datumsplatzhalter 4"/>
          <p:cNvSpPr>
            <a:spLocks noGrp="1"/>
          </p:cNvSpPr>
          <p:nvPr>
            <p:ph type="dt" sz="half" idx="10"/>
          </p:nvPr>
        </p:nvSpPr>
        <p:spPr/>
        <p:txBody>
          <a:bodyPr/>
          <a:lstStyle/>
          <a:p>
            <a:fld id="{0236059D-6288-3C44-9B4E-1161B10EB3C2}" type="datetimeFigureOut">
              <a:rPr lang="de-DE" smtClean="0"/>
              <a:t>18.04.21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A155C56-FBE6-DC4B-BA9A-41666FD1CA5C}" type="slidenum">
              <a:rPr lang="de-DE" smtClean="0"/>
              <a:t>‹Nr.›</a:t>
            </a:fld>
            <a:endParaRPr lang="de-DE"/>
          </a:p>
        </p:txBody>
      </p:sp>
    </p:spTree>
    <p:extLst>
      <p:ext uri="{BB962C8B-B14F-4D97-AF65-F5344CB8AC3E}">
        <p14:creationId xmlns:p14="http://schemas.microsoft.com/office/powerpoint/2010/main" val="18727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CH" smtClean="0"/>
              <a:t>Mastertitelformat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smtClean="0"/>
              <a:t>Mastertextformat bearbeiten</a:t>
            </a:r>
          </a:p>
        </p:txBody>
      </p:sp>
      <p:sp>
        <p:nvSpPr>
          <p:cNvPr id="5" name="Datumsplatzhalter 4"/>
          <p:cNvSpPr>
            <a:spLocks noGrp="1"/>
          </p:cNvSpPr>
          <p:nvPr>
            <p:ph type="dt" sz="half" idx="10"/>
          </p:nvPr>
        </p:nvSpPr>
        <p:spPr/>
        <p:txBody>
          <a:bodyPr/>
          <a:lstStyle/>
          <a:p>
            <a:fld id="{0236059D-6288-3C44-9B4E-1161B10EB3C2}" type="datetimeFigureOut">
              <a:rPr lang="de-DE" smtClean="0"/>
              <a:t>18.04.21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A155C56-FBE6-DC4B-BA9A-41666FD1CA5C}" type="slidenum">
              <a:rPr lang="de-DE" smtClean="0"/>
              <a:t>‹Nr.›</a:t>
            </a:fld>
            <a:endParaRPr lang="de-DE"/>
          </a:p>
        </p:txBody>
      </p:sp>
    </p:spTree>
    <p:extLst>
      <p:ext uri="{BB962C8B-B14F-4D97-AF65-F5344CB8AC3E}">
        <p14:creationId xmlns:p14="http://schemas.microsoft.com/office/powerpoint/2010/main" val="346447051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CH" smtClean="0"/>
              <a:t>Mastertitelformat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36059D-6288-3C44-9B4E-1161B10EB3C2}" type="datetimeFigureOut">
              <a:rPr lang="de-DE" smtClean="0"/>
              <a:t>18.04.21</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155C56-FBE6-DC4B-BA9A-41666FD1CA5C}" type="slidenum">
              <a:rPr lang="de-DE" smtClean="0"/>
              <a:t>‹Nr.›</a:t>
            </a:fld>
            <a:endParaRPr lang="de-DE"/>
          </a:p>
        </p:txBody>
      </p:sp>
    </p:spTree>
    <p:extLst>
      <p:ext uri="{BB962C8B-B14F-4D97-AF65-F5344CB8AC3E}">
        <p14:creationId xmlns:p14="http://schemas.microsoft.com/office/powerpoint/2010/main" val="1475062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jpg"/><Relationship Id="rId5" Type="http://schemas.openxmlformats.org/officeDocument/2006/relationships/image" Target="../media/image9.jpg"/><Relationship Id="rId6"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jpg"/><Relationship Id="rId5" Type="http://schemas.openxmlformats.org/officeDocument/2006/relationships/image" Target="../media/image14.jpg"/><Relationship Id="rId6" Type="http://schemas.openxmlformats.org/officeDocument/2006/relationships/image" Target="../media/image15.jpg"/><Relationship Id="rId7" Type="http://schemas.openxmlformats.org/officeDocument/2006/relationships/image" Target="../media/image16.jpg"/><Relationship Id="rId1" Type="http://schemas.openxmlformats.org/officeDocument/2006/relationships/slideLayout" Target="../slideLayouts/slideLayout2.xml"/><Relationship Id="rId2"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420086"/>
            <a:ext cx="7772400" cy="983008"/>
          </a:xfrm>
        </p:spPr>
        <p:txBody>
          <a:bodyPr/>
          <a:lstStyle/>
          <a:p>
            <a:r>
              <a:rPr lang="de-DE" dirty="0" smtClean="0"/>
              <a:t>Einzigartige Hundeliebe</a:t>
            </a:r>
            <a:endParaRPr lang="de-DE" dirty="0"/>
          </a:p>
        </p:txBody>
      </p:sp>
      <p:sp>
        <p:nvSpPr>
          <p:cNvPr id="3" name="Untertitel 2"/>
          <p:cNvSpPr>
            <a:spLocks noGrp="1"/>
          </p:cNvSpPr>
          <p:nvPr>
            <p:ph type="subTitle" idx="1"/>
          </p:nvPr>
        </p:nvSpPr>
        <p:spPr>
          <a:xfrm>
            <a:off x="1443298" y="1403094"/>
            <a:ext cx="6400800" cy="1752600"/>
          </a:xfrm>
        </p:spPr>
        <p:txBody>
          <a:bodyPr>
            <a:noAutofit/>
          </a:bodyPr>
          <a:lstStyle/>
          <a:p>
            <a:r>
              <a:rPr lang="de-DE" sz="1600" dirty="0" smtClean="0"/>
              <a:t>Mit unendlich viel Angst bist Du angekommen, </a:t>
            </a:r>
          </a:p>
          <a:p>
            <a:r>
              <a:rPr lang="de-DE" sz="1600" dirty="0" smtClean="0"/>
              <a:t>Angst und Dunkelheit wurden Dir mit der Zeit genommen.</a:t>
            </a:r>
          </a:p>
          <a:p>
            <a:endParaRPr lang="de-DE" sz="1600" dirty="0"/>
          </a:p>
          <a:p>
            <a:r>
              <a:rPr lang="de-DE" sz="1600" dirty="0" smtClean="0"/>
              <a:t>Freude und Licht fanden den Weg in Dein Herz, </a:t>
            </a:r>
          </a:p>
          <a:p>
            <a:r>
              <a:rPr lang="de-DE" sz="1600" dirty="0" smtClean="0"/>
              <a:t>die Seele erholte sich allmählich von all dem Schmerz.</a:t>
            </a:r>
          </a:p>
          <a:p>
            <a:endParaRPr lang="de-DE" sz="1600" dirty="0"/>
          </a:p>
          <a:p>
            <a:r>
              <a:rPr lang="de-DE" sz="1600" dirty="0" smtClean="0"/>
              <a:t>Strahlend und glücklich kannst Du heute sein,</a:t>
            </a:r>
          </a:p>
          <a:p>
            <a:r>
              <a:rPr lang="de-DE" sz="1600" dirty="0" smtClean="0"/>
              <a:t>unser </a:t>
            </a:r>
            <a:r>
              <a:rPr lang="de-DE" sz="1600" dirty="0" err="1" smtClean="0"/>
              <a:t>grosser</a:t>
            </a:r>
            <a:r>
              <a:rPr lang="de-DE" sz="1600" dirty="0" smtClean="0"/>
              <a:t> Sonnenschein! </a:t>
            </a:r>
            <a:endParaRPr lang="de-DE" sz="1600" dirty="0"/>
          </a:p>
        </p:txBody>
      </p:sp>
      <p:pic>
        <p:nvPicPr>
          <p:cNvPr id="5" name="Bild 4"/>
          <p:cNvPicPr>
            <a:picLocks noChangeAspect="1"/>
          </p:cNvPicPr>
          <p:nvPr/>
        </p:nvPicPr>
        <p:blipFill>
          <a:blip r:embed="rId2"/>
          <a:stretch>
            <a:fillRect/>
          </a:stretch>
        </p:blipFill>
        <p:spPr>
          <a:xfrm rot="470079">
            <a:off x="570974" y="3425812"/>
            <a:ext cx="2005808" cy="1504356"/>
          </a:xfrm>
          <a:prstGeom prst="rect">
            <a:avLst/>
          </a:prstGeom>
        </p:spPr>
      </p:pic>
      <p:pic>
        <p:nvPicPr>
          <p:cNvPr id="6" name="Bild 5"/>
          <p:cNvPicPr>
            <a:picLocks noChangeAspect="1"/>
          </p:cNvPicPr>
          <p:nvPr/>
        </p:nvPicPr>
        <p:blipFill>
          <a:blip r:embed="rId3"/>
          <a:stretch>
            <a:fillRect/>
          </a:stretch>
        </p:blipFill>
        <p:spPr>
          <a:xfrm rot="20954607">
            <a:off x="822599" y="4987771"/>
            <a:ext cx="2235168" cy="1676376"/>
          </a:xfrm>
          <a:prstGeom prst="rect">
            <a:avLst/>
          </a:prstGeom>
        </p:spPr>
      </p:pic>
      <p:pic>
        <p:nvPicPr>
          <p:cNvPr id="8" name="Bild 7"/>
          <p:cNvPicPr>
            <a:picLocks noChangeAspect="1"/>
          </p:cNvPicPr>
          <p:nvPr/>
        </p:nvPicPr>
        <p:blipFill>
          <a:blip r:embed="rId4"/>
          <a:stretch>
            <a:fillRect/>
          </a:stretch>
        </p:blipFill>
        <p:spPr>
          <a:xfrm rot="459409">
            <a:off x="7091323" y="2745759"/>
            <a:ext cx="1919524" cy="2559365"/>
          </a:xfrm>
          <a:prstGeom prst="rect">
            <a:avLst/>
          </a:prstGeom>
        </p:spPr>
      </p:pic>
      <p:pic>
        <p:nvPicPr>
          <p:cNvPr id="9" name="Bild 8"/>
          <p:cNvPicPr>
            <a:picLocks noChangeAspect="1"/>
          </p:cNvPicPr>
          <p:nvPr/>
        </p:nvPicPr>
        <p:blipFill>
          <a:blip r:embed="rId5"/>
          <a:stretch>
            <a:fillRect/>
          </a:stretch>
        </p:blipFill>
        <p:spPr>
          <a:xfrm rot="482524">
            <a:off x="3052284" y="4690494"/>
            <a:ext cx="2507187" cy="1944050"/>
          </a:xfrm>
          <a:prstGeom prst="rect">
            <a:avLst/>
          </a:prstGeom>
        </p:spPr>
      </p:pic>
      <p:pic>
        <p:nvPicPr>
          <p:cNvPr id="10" name="Bild 9"/>
          <p:cNvPicPr/>
          <p:nvPr/>
        </p:nvPicPr>
        <p:blipFill>
          <a:blip r:embed="rId6">
            <a:extLst>
              <a:ext uri="{28A0092B-C50C-407E-A947-70E740481C1C}">
                <a14:useLocalDpi xmlns:a14="http://schemas.microsoft.com/office/drawing/2010/main" val="0"/>
              </a:ext>
            </a:extLst>
          </a:blip>
          <a:srcRect/>
          <a:stretch>
            <a:fillRect/>
          </a:stretch>
        </p:blipFill>
        <p:spPr bwMode="auto">
          <a:xfrm rot="20868832">
            <a:off x="5606227" y="5168819"/>
            <a:ext cx="1826895" cy="1366520"/>
          </a:xfrm>
          <a:prstGeom prst="rect">
            <a:avLst/>
          </a:prstGeom>
          <a:noFill/>
          <a:ln>
            <a:noFill/>
          </a:ln>
        </p:spPr>
      </p:pic>
      <p:sp>
        <p:nvSpPr>
          <p:cNvPr id="13" name="Textfeld 12"/>
          <p:cNvSpPr txBox="1"/>
          <p:nvPr/>
        </p:nvSpPr>
        <p:spPr>
          <a:xfrm>
            <a:off x="-1" y="0"/>
            <a:ext cx="9310441" cy="6858002"/>
          </a:xfrm>
          <a:prstGeom prst="rect">
            <a:avLst/>
          </a:prstGeom>
          <a:noFill/>
        </p:spPr>
        <p:txBody>
          <a:bodyPr wrap="square" rtlCol="0">
            <a:spAutoFit/>
          </a:bodyPr>
          <a:lstStyle/>
          <a:p>
            <a:endParaRPr lang="de-DE" dirty="0"/>
          </a:p>
        </p:txBody>
      </p:sp>
    </p:spTree>
    <p:extLst>
      <p:ext uri="{BB962C8B-B14F-4D97-AF65-F5344CB8AC3E}">
        <p14:creationId xmlns:p14="http://schemas.microsoft.com/office/powerpoint/2010/main" val="185992911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7" descr="IMG_018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202727">
            <a:off x="7013120" y="3402798"/>
            <a:ext cx="1916195" cy="2555674"/>
          </a:xfrm>
          <a:prstGeom prst="rect">
            <a:avLst/>
          </a:prstGeom>
        </p:spPr>
      </p:pic>
      <p:sp>
        <p:nvSpPr>
          <p:cNvPr id="2" name="Titel 1"/>
          <p:cNvSpPr>
            <a:spLocks noGrp="1"/>
          </p:cNvSpPr>
          <p:nvPr>
            <p:ph type="title"/>
          </p:nvPr>
        </p:nvSpPr>
        <p:spPr>
          <a:xfrm>
            <a:off x="457200" y="274638"/>
            <a:ext cx="8229600" cy="986895"/>
          </a:xfrm>
        </p:spPr>
        <p:txBody>
          <a:bodyPr>
            <a:normAutofit/>
          </a:bodyPr>
          <a:lstStyle/>
          <a:p>
            <a:r>
              <a:rPr lang="de-DE" sz="3200" dirty="0" smtClean="0"/>
              <a:t>Einzigartige Hundeliebe</a:t>
            </a:r>
            <a:endParaRPr lang="de-DE" sz="3200" dirty="0"/>
          </a:p>
        </p:txBody>
      </p:sp>
      <p:sp>
        <p:nvSpPr>
          <p:cNvPr id="3" name="Inhaltsplatzhalter 2"/>
          <p:cNvSpPr>
            <a:spLocks noGrp="1"/>
          </p:cNvSpPr>
          <p:nvPr>
            <p:ph idx="1"/>
          </p:nvPr>
        </p:nvSpPr>
        <p:spPr>
          <a:xfrm>
            <a:off x="457200" y="1600201"/>
            <a:ext cx="8229600" cy="4140200"/>
          </a:xfrm>
        </p:spPr>
        <p:txBody>
          <a:bodyPr>
            <a:normAutofit/>
          </a:bodyPr>
          <a:lstStyle/>
          <a:p>
            <a:pPr marL="0" indent="0">
              <a:buNone/>
            </a:pPr>
            <a:r>
              <a:rPr lang="de-DE" sz="2000" dirty="0" smtClean="0"/>
              <a:t>Ein Guru seist Du, sagen die Einen, eine alte Seele seist Du wohl gar.</a:t>
            </a:r>
          </a:p>
          <a:p>
            <a:pPr marL="0" indent="0">
              <a:buNone/>
            </a:pPr>
            <a:r>
              <a:rPr lang="de-DE" sz="2000" dirty="0" smtClean="0"/>
              <a:t>Ich denke beides ist sehr wahr.</a:t>
            </a:r>
          </a:p>
          <a:p>
            <a:pPr marL="0" indent="0">
              <a:buNone/>
            </a:pPr>
            <a:r>
              <a:rPr lang="de-DE" sz="2000" dirty="0" smtClean="0"/>
              <a:t> Deine ruhige Ausstrahlung sollte uns aller ein Vorbild sein. </a:t>
            </a:r>
          </a:p>
          <a:p>
            <a:pPr marL="0" indent="0">
              <a:buNone/>
            </a:pPr>
            <a:r>
              <a:rPr lang="de-DE" sz="2000" dirty="0" smtClean="0"/>
              <a:t>Dein Strahlen ersetzt Licht und Sonnenschein.</a:t>
            </a:r>
          </a:p>
          <a:p>
            <a:pPr marL="0" indent="0">
              <a:buNone/>
            </a:pPr>
            <a:r>
              <a:rPr lang="de-DE" sz="2000" dirty="0" smtClean="0"/>
              <a:t>Liebe und </a:t>
            </a:r>
            <a:r>
              <a:rPr lang="de-DE" sz="2000" dirty="0" err="1" smtClean="0"/>
              <a:t>Gütigkeit</a:t>
            </a:r>
            <a:r>
              <a:rPr lang="de-DE" sz="2000" dirty="0" smtClean="0"/>
              <a:t> sprechen aus Dir,  von Tag zu Tag auf Neue zu mir.</a:t>
            </a:r>
            <a:endParaRPr lang="de-DE" sz="2000" dirty="0"/>
          </a:p>
        </p:txBody>
      </p:sp>
      <p:pic>
        <p:nvPicPr>
          <p:cNvPr id="4" name="Bild 3" descr="IMG_0184.jpg"/>
          <p:cNvPicPr>
            <a:picLocks noChangeAspect="1"/>
          </p:cNvPicPr>
          <p:nvPr/>
        </p:nvPicPr>
        <p:blipFill rotWithShape="1">
          <a:blip r:embed="rId2">
            <a:extLst>
              <a:ext uri="{28A0092B-C50C-407E-A947-70E740481C1C}">
                <a14:useLocalDpi xmlns:a14="http://schemas.microsoft.com/office/drawing/2010/main" val="0"/>
              </a:ext>
            </a:extLst>
          </a:blip>
          <a:srcRect l="-292623" t="-25000" r="292623" b="20887"/>
          <a:stretch/>
        </p:blipFill>
        <p:spPr>
          <a:xfrm>
            <a:off x="575733" y="3513667"/>
            <a:ext cx="2065867" cy="2785534"/>
          </a:xfrm>
          <a:prstGeom prst="rect">
            <a:avLst/>
          </a:prstGeom>
        </p:spPr>
      </p:pic>
      <p:pic>
        <p:nvPicPr>
          <p:cNvPr id="5" name="Bild 4" descr="IMG_0184.jpg"/>
          <p:cNvPicPr>
            <a:picLocks noChangeAspect="1"/>
          </p:cNvPicPr>
          <p:nvPr/>
        </p:nvPicPr>
        <p:blipFill rotWithShape="1">
          <a:blip r:embed="rId2">
            <a:extLst>
              <a:ext uri="{28A0092B-C50C-407E-A947-70E740481C1C}">
                <a14:useLocalDpi xmlns:a14="http://schemas.microsoft.com/office/drawing/2010/main" val="0"/>
              </a:ext>
            </a:extLst>
          </a:blip>
          <a:srcRect l="-292737" t="-40476" r="292737" b="29894"/>
          <a:stretch/>
        </p:blipFill>
        <p:spPr>
          <a:xfrm>
            <a:off x="1820333" y="3158067"/>
            <a:ext cx="1515534" cy="2235200"/>
          </a:xfrm>
          <a:prstGeom prst="rect">
            <a:avLst/>
          </a:prstGeom>
          <a:noFill/>
          <a:ln>
            <a:noFill/>
          </a:ln>
        </p:spPr>
      </p:pic>
      <p:pic>
        <p:nvPicPr>
          <p:cNvPr id="6" name="Bild 5" descr="IMG_0184.jpg"/>
          <p:cNvPicPr>
            <a:picLocks noChangeAspect="1"/>
          </p:cNvPicPr>
          <p:nvPr/>
        </p:nvPicPr>
        <p:blipFill rotWithShape="1">
          <a:blip r:embed="rId2">
            <a:extLst>
              <a:ext uri="{28A0092B-C50C-407E-A947-70E740481C1C}">
                <a14:useLocalDpi xmlns:a14="http://schemas.microsoft.com/office/drawing/2010/main" val="0"/>
              </a:ext>
            </a:extLst>
          </a:blip>
          <a:srcRect l="-128517" t="-52456" r="128517" b="21886"/>
          <a:stretch/>
        </p:blipFill>
        <p:spPr>
          <a:xfrm>
            <a:off x="1820333" y="1761067"/>
            <a:ext cx="2226734" cy="5096933"/>
          </a:xfrm>
          <a:prstGeom prst="rect">
            <a:avLst/>
          </a:prstGeom>
        </p:spPr>
      </p:pic>
      <p:pic>
        <p:nvPicPr>
          <p:cNvPr id="7" name="Bild 6" descr="IMG_0184.jpg"/>
          <p:cNvPicPr>
            <a:picLocks noChangeAspect="1"/>
          </p:cNvPicPr>
          <p:nvPr/>
        </p:nvPicPr>
        <p:blipFill rotWithShape="1">
          <a:blip r:embed="rId2">
            <a:extLst>
              <a:ext uri="{28A0092B-C50C-407E-A947-70E740481C1C}">
                <a14:useLocalDpi xmlns:a14="http://schemas.microsoft.com/office/drawing/2010/main" val="0"/>
              </a:ext>
            </a:extLst>
          </a:blip>
          <a:srcRect l="-112500" t="-49578" r="112500" b="46486"/>
          <a:stretch/>
        </p:blipFill>
        <p:spPr>
          <a:xfrm>
            <a:off x="1938867" y="2971799"/>
            <a:ext cx="1625600" cy="2235201"/>
          </a:xfrm>
          <a:prstGeom prst="rect">
            <a:avLst/>
          </a:prstGeom>
        </p:spPr>
      </p:pic>
      <p:pic>
        <p:nvPicPr>
          <p:cNvPr id="9" name="Bild 8" descr="IMG_037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8248022">
            <a:off x="1970488" y="4738256"/>
            <a:ext cx="2156743" cy="1620927"/>
          </a:xfrm>
          <a:prstGeom prst="rect">
            <a:avLst/>
          </a:prstGeom>
        </p:spPr>
      </p:pic>
      <p:pic>
        <p:nvPicPr>
          <p:cNvPr id="10" name="Bild 9" descr="IMG_054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631067">
            <a:off x="245532" y="3513667"/>
            <a:ext cx="1574801" cy="2099734"/>
          </a:xfrm>
          <a:prstGeom prst="rect">
            <a:avLst/>
          </a:prstGeom>
        </p:spPr>
      </p:pic>
      <p:pic>
        <p:nvPicPr>
          <p:cNvPr id="11" name="Bild 10" descr="IMG_9389.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167538">
            <a:off x="4342063" y="4764758"/>
            <a:ext cx="2196488" cy="1646485"/>
          </a:xfrm>
          <a:prstGeom prst="rect">
            <a:avLst/>
          </a:prstGeom>
        </p:spPr>
      </p:pic>
      <p:pic>
        <p:nvPicPr>
          <p:cNvPr id="12" name="Bild 11" descr="69e4391f-9c4b-47e0-83f1-9f79d1fb6aef.JPG"/>
          <p:cNvPicPr>
            <a:picLocks noChangeAspect="1"/>
          </p:cNvPicPr>
          <p:nvPr/>
        </p:nvPicPr>
        <p:blipFill>
          <a:blip r:embed="rId6">
            <a:alphaModFix amt="70000"/>
            <a:extLst>
              <a:ext uri="{28A0092B-C50C-407E-A947-70E740481C1C}">
                <a14:useLocalDpi xmlns:a14="http://schemas.microsoft.com/office/drawing/2010/main" val="0"/>
              </a:ext>
            </a:extLst>
          </a:blip>
          <a:stretch>
            <a:fillRect/>
          </a:stretch>
        </p:blipFill>
        <p:spPr>
          <a:xfrm rot="992972">
            <a:off x="6767026" y="292339"/>
            <a:ext cx="2239935" cy="1287963"/>
          </a:xfrm>
          <a:prstGeom prst="rect">
            <a:avLst/>
          </a:prstGeom>
        </p:spPr>
      </p:pic>
    </p:spTree>
    <p:extLst>
      <p:ext uri="{BB962C8B-B14F-4D97-AF65-F5344CB8AC3E}">
        <p14:creationId xmlns:p14="http://schemas.microsoft.com/office/powerpoint/2010/main" val="130067655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47638"/>
            <a:ext cx="8229600" cy="931334"/>
          </a:xfrm>
        </p:spPr>
        <p:txBody>
          <a:bodyPr>
            <a:normAutofit/>
          </a:bodyPr>
          <a:lstStyle/>
          <a:p>
            <a:r>
              <a:rPr lang="de-DE" sz="3200" dirty="0" smtClean="0"/>
              <a:t>Einzigartige Hundeliebe</a:t>
            </a:r>
            <a:endParaRPr lang="de-DE" sz="3200" dirty="0"/>
          </a:p>
        </p:txBody>
      </p:sp>
      <p:sp>
        <p:nvSpPr>
          <p:cNvPr id="3" name="Inhaltsplatzhalter 2"/>
          <p:cNvSpPr>
            <a:spLocks noGrp="1"/>
          </p:cNvSpPr>
          <p:nvPr>
            <p:ph idx="1"/>
          </p:nvPr>
        </p:nvSpPr>
        <p:spPr>
          <a:xfrm>
            <a:off x="457200" y="1023411"/>
            <a:ext cx="8229600" cy="3599389"/>
          </a:xfrm>
        </p:spPr>
        <p:txBody>
          <a:bodyPr>
            <a:normAutofit/>
          </a:bodyPr>
          <a:lstStyle/>
          <a:p>
            <a:pPr marL="0" indent="0">
              <a:buNone/>
            </a:pPr>
            <a:r>
              <a:rPr lang="de-DE" sz="2000" dirty="0" smtClean="0"/>
              <a:t>Die ZWEI so hab wir euch genannt. Unzertrennlich ab der ersten </a:t>
            </a:r>
            <a:r>
              <a:rPr lang="de-DE" sz="2000" dirty="0" err="1" smtClean="0"/>
              <a:t>Stund</a:t>
            </a:r>
            <a:r>
              <a:rPr lang="de-DE" sz="2000" dirty="0" smtClean="0"/>
              <a:t>. Viele Jahre wart ihr uns liebe treue Begleiter. Mit euch waren die Tage stets heiter. Glück und Freue habt ihr in unser Alltag gebracht. Immer wieder haben wir dank euch gelacht. </a:t>
            </a:r>
          </a:p>
          <a:p>
            <a:pPr marL="0" indent="0">
              <a:buNone/>
            </a:pPr>
            <a:r>
              <a:rPr lang="de-DE" sz="2000" dirty="0" smtClean="0"/>
              <a:t>Alt und </a:t>
            </a:r>
            <a:r>
              <a:rPr lang="de-DE" sz="2000" smtClean="0"/>
              <a:t>grau </a:t>
            </a:r>
            <a:r>
              <a:rPr lang="de-DE" sz="2000" smtClean="0"/>
              <a:t>ward </a:t>
            </a:r>
            <a:r>
              <a:rPr lang="de-DE" sz="2000" dirty="0" smtClean="0"/>
              <a:t>ihr geworden eine Zeit ohne euch bereitete uns </a:t>
            </a:r>
            <a:r>
              <a:rPr lang="de-DE" sz="2000" dirty="0" err="1" smtClean="0"/>
              <a:t>grosse</a:t>
            </a:r>
            <a:r>
              <a:rPr lang="de-DE" sz="2000" dirty="0" smtClean="0"/>
              <a:t> Sorgen. Die Zeit ward gekommen und hat uns euch genommen. Praktisch gemeinsam seid ihr gegangen , wir blieben zurück in unserer Trauer gefangen. Unzählige Tränen haben wir geweint, manchmal alleine, </a:t>
            </a:r>
            <a:r>
              <a:rPr lang="de-DE" sz="2000" dirty="0" err="1" smtClean="0"/>
              <a:t>machmal</a:t>
            </a:r>
            <a:r>
              <a:rPr lang="de-DE" sz="2000" dirty="0" smtClean="0"/>
              <a:t> vereint. </a:t>
            </a:r>
          </a:p>
          <a:p>
            <a:pPr marL="0" indent="0">
              <a:buNone/>
            </a:pPr>
            <a:r>
              <a:rPr lang="de-DE" sz="2000" dirty="0" smtClean="0"/>
              <a:t>Vergessen werden wir euch nie und nimmer in unsern Herzen bleibet ihr für immer. </a:t>
            </a:r>
            <a:endParaRPr lang="de-DE" sz="2000" dirty="0"/>
          </a:p>
        </p:txBody>
      </p:sp>
      <p:pic>
        <p:nvPicPr>
          <p:cNvPr id="4" name="Bild 3" descr="IMG_432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4709" y="4546601"/>
            <a:ext cx="2805823" cy="1871133"/>
          </a:xfrm>
          <a:prstGeom prst="rect">
            <a:avLst/>
          </a:prstGeom>
        </p:spPr>
      </p:pic>
      <p:pic>
        <p:nvPicPr>
          <p:cNvPr id="5" name="Bild 4" descr="IMG_303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58037">
            <a:off x="6725668" y="4428068"/>
            <a:ext cx="2365897" cy="1574800"/>
          </a:xfrm>
          <a:prstGeom prst="rect">
            <a:avLst/>
          </a:prstGeom>
        </p:spPr>
      </p:pic>
      <p:pic>
        <p:nvPicPr>
          <p:cNvPr id="7" name="Bild 6" descr="IMG_0997.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553489">
            <a:off x="197350" y="4583108"/>
            <a:ext cx="2167467" cy="1649307"/>
          </a:xfrm>
          <a:prstGeom prst="rect">
            <a:avLst/>
          </a:prstGeom>
        </p:spPr>
      </p:pic>
      <p:pic>
        <p:nvPicPr>
          <p:cNvPr id="8" name="Bild 7" descr="IMG_170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25006">
            <a:off x="5715775" y="5315772"/>
            <a:ext cx="1887290" cy="1642532"/>
          </a:xfrm>
          <a:prstGeom prst="rect">
            <a:avLst/>
          </a:prstGeom>
        </p:spPr>
      </p:pic>
      <p:pic>
        <p:nvPicPr>
          <p:cNvPr id="9" name="Bild 8" descr="IMG_0714.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859662">
            <a:off x="2119126" y="5145765"/>
            <a:ext cx="1507388" cy="1677788"/>
          </a:xfrm>
          <a:prstGeom prst="rect">
            <a:avLst/>
          </a:prstGeom>
        </p:spPr>
      </p:pic>
      <p:pic>
        <p:nvPicPr>
          <p:cNvPr id="10" name="Bild 9" descr="IMG_0064.jpg"/>
          <p:cNvPicPr>
            <a:picLocks noChangeAspect="1"/>
          </p:cNvPicPr>
          <p:nvPr/>
        </p:nvPicPr>
        <p:blipFill>
          <a:blip r:embed="rId7">
            <a:alphaModFix amt="31000"/>
            <a:extLst>
              <a:ext uri="{28A0092B-C50C-407E-A947-70E740481C1C}">
                <a14:useLocalDpi xmlns:a14="http://schemas.microsoft.com/office/drawing/2010/main" val="0"/>
              </a:ext>
            </a:extLst>
          </a:blip>
          <a:stretch>
            <a:fillRect/>
          </a:stretch>
        </p:blipFill>
        <p:spPr>
          <a:xfrm rot="1048971">
            <a:off x="7087305" y="185389"/>
            <a:ext cx="1718733" cy="1350817"/>
          </a:xfrm>
          <a:prstGeom prst="rect">
            <a:avLst/>
          </a:prstGeom>
        </p:spPr>
      </p:pic>
    </p:spTree>
    <p:extLst>
      <p:ext uri="{BB962C8B-B14F-4D97-AF65-F5344CB8AC3E}">
        <p14:creationId xmlns:p14="http://schemas.microsoft.com/office/powerpoint/2010/main" val="1257426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229</Words>
  <Application>Microsoft Macintosh PowerPoint</Application>
  <PresentationFormat>Bildschirmpräsentation (4:3)</PresentationFormat>
  <Paragraphs>19</Paragraphs>
  <Slides>3</Slides>
  <Notes>0</Notes>
  <HiddenSlides>0</HiddenSlides>
  <MMClips>0</MMClips>
  <ScaleCrop>false</ScaleCrop>
  <HeadingPairs>
    <vt:vector size="4" baseType="variant">
      <vt:variant>
        <vt:lpstr>Design</vt:lpstr>
      </vt:variant>
      <vt:variant>
        <vt:i4>1</vt:i4>
      </vt:variant>
      <vt:variant>
        <vt:lpstr>Folientitel</vt:lpstr>
      </vt:variant>
      <vt:variant>
        <vt:i4>3</vt:i4>
      </vt:variant>
    </vt:vector>
  </HeadingPairs>
  <TitlesOfParts>
    <vt:vector size="4" baseType="lpstr">
      <vt:lpstr>Office-Design</vt:lpstr>
      <vt:lpstr>Einzigartige Hundeliebe</vt:lpstr>
      <vt:lpstr>Einzigartige Hundeliebe</vt:lpstr>
      <vt:lpstr>Einzigartige Hundeliebe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Einzigartige Hundeliebe</dc:title>
  <dc:creator>Sonja Heiniger</dc:creator>
  <cp:lastModifiedBy>Sonja Heiniger</cp:lastModifiedBy>
  <cp:revision>18</cp:revision>
  <dcterms:created xsi:type="dcterms:W3CDTF">2020-03-28T14:03:35Z</dcterms:created>
  <dcterms:modified xsi:type="dcterms:W3CDTF">2021-04-18T14:05:09Z</dcterms:modified>
</cp:coreProperties>
</file>